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7" r:id="rId8"/>
    <p:sldId id="268" r:id="rId9"/>
    <p:sldId id="264" r:id="rId10"/>
    <p:sldId id="269" r:id="rId11"/>
    <p:sldId id="265" r:id="rId12"/>
    <p:sldId id="266" r:id="rId13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598D-1351-6442-9EB8-4D54892EC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4C13D-1CCD-FAEF-5A22-968D23DF2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A2394-B5E3-85BB-3245-12D62DAF6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9EE17-7E4A-76F7-2F6F-74E90FED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77DE-D5A5-404B-8D74-817D274B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4201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2DC4-A94E-21E6-01C4-B815F836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82FCD-9869-2D23-9987-7FAF73466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4F777-35D4-23C4-3438-8C5EEDF8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BCD8D-67A1-1D87-A141-57B6588B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DC83-74E6-7D4A-7236-61BCB36B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8159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98B53-3512-EACE-AEB2-C31A4CE60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9BB35-332F-02DB-745F-66D4AC8AF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5DA37-2493-1C1D-8055-4550194C0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9E078-3166-0C53-9B31-26C98E8C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7204-CBE6-22F3-B9C4-152C473C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52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DC6E-AF00-9707-D9B1-FBF1EDF1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CFE3A-40AB-188F-04E3-3AC26D98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0845C-FA66-0AAB-86E1-C4227602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E9BE8-B36C-7AE8-D894-3B300ECC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E1DB6-B9E5-31B4-3F94-08D96E8B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28076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F6EC-FE49-CB7E-A4CE-ED923A6E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E9EF9-1E74-C8E5-7056-347581FC6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7BD61-FDD5-5272-F008-0711A39C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9E20A-2125-9CAC-4615-18D47503D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A3ADB-D31E-EF2B-AC49-2443455B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11632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B1D8-009B-5B79-3A35-93F9A7E9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2D0A1-C563-1210-D5EF-407CF53A2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399B0-95F1-0DCD-C7D8-21B8E2904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A0B51-D3AA-8565-88C3-47D8B839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F507D-F099-79D9-E526-41289871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6377D-7B40-D23F-2776-B80BA2F0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5944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4F81-BEB3-7C76-3D12-4EB961C9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75B74-7941-1CCA-FE6C-B67BB815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69377-3F0A-7137-2B66-E5CB9F69E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D68585-21D3-5892-6BF5-6BF5D4AE9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07FBA-9C43-0246-71F3-3134A24F9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D908F0-942C-2F8E-C66E-A4E1E77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06EBF-FBDE-9326-6FD8-557B16AC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B875A-07A9-A095-82E9-1677633A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1626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EA0C-B387-187F-ABD4-311DB0A6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C0783B-0E05-418E-A4C1-00D7D4D1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8B3EA-2584-6BA5-941F-228AECD7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4B15C-8147-3BC7-62C8-F4090C49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38193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D2723-3F18-DEEF-A97D-30D2E5E4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F8EAB-E206-5B5B-151D-207955238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592D5-F318-0980-7719-B8D3758A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2762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9EE3-AF9F-B582-9F57-043320B3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A1DA6-F401-FAD6-CB0F-FBFF3046B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E07CC-E91D-1301-57FE-C011C9511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F8F15-06BC-0C79-70D1-C603F900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EA004-1FAF-C238-56C4-F8D6D6A3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08A01-3F84-92C3-D29C-367F1791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8192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1AF9-DDEC-1995-83F1-F3271A7A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FF742-ACF9-3926-A3A3-0B6A80306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69C02-33E3-DEE7-B7F2-AC760003D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CBABF-1CFF-3BEB-5B34-95105DA32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CE107-E6F3-938C-7019-18EBF6FA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933F1-48C5-B343-D92C-D0824405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6399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4BE92F-254F-7F80-F39A-770E9AF6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89CAA-B0DF-F9AC-828F-CC882EBA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1093D-7ADB-5DF5-CFBC-EBEDB9492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EC695-3721-40B2-BBF3-C74F38767712}" type="datetimeFigureOut">
              <a:rPr lang="en-150" smtClean="0"/>
              <a:t>22/04/2023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26E27-401A-1A00-3179-2C4D9F94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6C3D-9507-DE33-DE48-BD52ECD5B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52BA-B6AE-4187-8E7C-A4349013ACF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1237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What Color Do Purple and Blue Make When Mixed? - Color Meanings">
            <a:extLst>
              <a:ext uri="{FF2B5EF4-FFF2-40B4-BE49-F238E27FC236}">
                <a16:creationId xmlns:a16="http://schemas.microsoft.com/office/drawing/2014/main" id="{833F2D24-0FDC-6263-1180-C2B256AB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" b="7194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D382E-364D-F09E-17FF-EA468D462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P.U.R.P.L.E</a:t>
            </a:r>
            <a:endParaRPr lang="en-150" sz="5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5815D-D25E-CB22-63B0-06CEA044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i="1" dirty="0">
                <a:solidFill>
                  <a:srgbClr val="FFFFFF"/>
                </a:solidFill>
              </a:rPr>
              <a:t>Курсов проект на Кристиян Богданов, 11А клас</a:t>
            </a:r>
            <a:endParaRPr lang="en-15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6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E0B7D-9B03-D37E-7B3F-C48E25887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7" r="598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3E553-85D5-2B31-8AB5-C39A2CC9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Метална</a:t>
            </a:r>
            <a:r>
              <a:rPr lang="en-US" dirty="0"/>
              <a:t> </a:t>
            </a:r>
            <a:r>
              <a:rPr lang="en-US" dirty="0" err="1"/>
              <a:t>конструкция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8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6DF15-B7C1-C1CD-B8EF-4D36E06E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850" y="643466"/>
            <a:ext cx="78743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1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174D0-0EB7-40CF-8FB6-D42063B86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0065D4F-7A1C-498E-B6ED-C1BAC28D2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EB9EB-31A7-531B-5A22-927C8596E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625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38AF2-ED11-65B4-260B-B5CB8F06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332" y="3181667"/>
            <a:ext cx="9162288" cy="1427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Благодаря</a:t>
            </a:r>
            <a:r>
              <a:rPr 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</a:t>
            </a:r>
            <a:r>
              <a:rPr 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</a:t>
            </a:r>
            <a:r>
              <a:rPr lang="en-US" sz="5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вниманието</a:t>
            </a:r>
            <a:r>
              <a:rPr 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890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F2525-FA56-7B88-BAEA-7A3F479A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 err="1"/>
              <a:t>Какво</a:t>
            </a:r>
            <a:r>
              <a:rPr lang="en-US" sz="4400" dirty="0"/>
              <a:t> е P.U.R.P.L.E?</a:t>
            </a:r>
          </a:p>
        </p:txBody>
      </p:sp>
      <p:pic>
        <p:nvPicPr>
          <p:cNvPr id="6" name="Picture Placeholder 5" descr="A picture containing grass, sky, outdoor, chair&#10;&#10;Description automatically generated">
            <a:extLst>
              <a:ext uri="{FF2B5EF4-FFF2-40B4-BE49-F238E27FC236}">
                <a16:creationId xmlns:a16="http://schemas.microsoft.com/office/drawing/2014/main" id="{00F7D07E-2DB8-D076-2147-8858EAEEE4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0" r="1" b="5046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D7FB7-20AC-B6E2-5494-48AEC1163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20466" y="2339814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i="0" dirty="0">
                <a:effectLst/>
              </a:rPr>
              <a:t>P</a:t>
            </a:r>
            <a:r>
              <a:rPr lang="en-US" sz="2000" b="0" i="0" dirty="0">
                <a:effectLst/>
              </a:rPr>
              <a:t> -&gt; PHOTOVOLTAIC</a:t>
            </a:r>
          </a:p>
          <a:p>
            <a:r>
              <a:rPr lang="en-US" sz="2000" b="1" i="0" dirty="0">
                <a:effectLst/>
              </a:rPr>
              <a:t>U</a:t>
            </a:r>
            <a:r>
              <a:rPr lang="en-US" sz="2000" b="0" i="0" dirty="0">
                <a:effectLst/>
              </a:rPr>
              <a:t> -&gt; UNIVERSAL</a:t>
            </a:r>
          </a:p>
          <a:p>
            <a:r>
              <a:rPr lang="en-US" sz="2000" b="1" i="0" dirty="0">
                <a:effectLst/>
              </a:rPr>
              <a:t>R</a:t>
            </a:r>
            <a:r>
              <a:rPr lang="en-US" sz="2000" b="0" i="0" dirty="0">
                <a:effectLst/>
              </a:rPr>
              <a:t> -&gt; RESPONSIVE</a:t>
            </a:r>
          </a:p>
          <a:p>
            <a:r>
              <a:rPr lang="en-US" sz="2000" b="1" i="0" dirty="0">
                <a:effectLst/>
              </a:rPr>
              <a:t>P</a:t>
            </a:r>
            <a:r>
              <a:rPr lang="en-US" sz="2000" b="0" i="0" dirty="0">
                <a:effectLst/>
              </a:rPr>
              <a:t> -&gt; PRECISE</a:t>
            </a:r>
          </a:p>
          <a:p>
            <a:r>
              <a:rPr lang="en-US" sz="2000" b="1" i="0" dirty="0">
                <a:effectLst/>
              </a:rPr>
              <a:t>L</a:t>
            </a:r>
            <a:r>
              <a:rPr lang="en-US" sz="2000" b="0" i="0" dirty="0">
                <a:effectLst/>
              </a:rPr>
              <a:t> -&gt; LOW-MAINTENANCE</a:t>
            </a:r>
          </a:p>
          <a:p>
            <a:r>
              <a:rPr lang="en-US" sz="2000" b="1" i="0" dirty="0">
                <a:effectLst/>
              </a:rPr>
              <a:t>E</a:t>
            </a:r>
            <a:r>
              <a:rPr lang="en-US" sz="2000" b="0" i="0" dirty="0">
                <a:effectLst/>
              </a:rPr>
              <a:t> -&gt; EFFICIENT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79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Advancing Clean Energy with Innovative Wind Panels">
            <a:extLst>
              <a:ext uri="{FF2B5EF4-FFF2-40B4-BE49-F238E27FC236}">
                <a16:creationId xmlns:a16="http://schemas.microsoft.com/office/drawing/2014/main" id="{3A7CA75A-B89A-4BC5-202A-B7368762E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1" r="1" b="16834"/>
          <a:stretch/>
        </p:blipFill>
        <p:spPr bwMode="auto"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wer-outages | Lund University School of Economics and Management">
            <a:extLst>
              <a:ext uri="{FF2B5EF4-FFF2-40B4-BE49-F238E27FC236}">
                <a16:creationId xmlns:a16="http://schemas.microsoft.com/office/drawing/2014/main" id="{96A0C293-F2B0-ECC5-1285-931F4C250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9" b="3"/>
          <a:stretch/>
        </p:blipFill>
        <p:spPr bwMode="auto"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lar Cheat Sheet: Your Complete Guide to Getting Solar Panels at Home -  CNET">
            <a:extLst>
              <a:ext uri="{FF2B5EF4-FFF2-40B4-BE49-F238E27FC236}">
                <a16:creationId xmlns:a16="http://schemas.microsoft.com/office/drawing/2014/main" id="{D0CA30EE-6DA8-9241-3DD9-E363CE1FA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6" r="-1" b="14511"/>
          <a:stretch/>
        </p:blipFill>
        <p:spPr bwMode="auto"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3845F5-7EE9-9412-0221-9B069915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633" y="4419108"/>
            <a:ext cx="5505814" cy="1576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Какви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проблеми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решава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154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E4A4-75CE-67D7-4EF1-938C20AC7B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5972" y="475563"/>
            <a:ext cx="3290887" cy="2287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работи</a:t>
            </a:r>
            <a:r>
              <a:rPr lang="en-US" dirty="0"/>
              <a:t>?</a:t>
            </a:r>
          </a:p>
        </p:txBody>
      </p:sp>
      <p:pic>
        <p:nvPicPr>
          <p:cNvPr id="3076" name="Picture 4" descr="Solar tracking systems, a rising trend - NSE">
            <a:extLst>
              <a:ext uri="{FF2B5EF4-FFF2-40B4-BE49-F238E27FC236}">
                <a16:creationId xmlns:a16="http://schemas.microsoft.com/office/drawing/2014/main" id="{F8F17B9C-8DD3-4074-6AD7-393A18EC91C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8"/>
          <a:stretch/>
        </p:blipFill>
        <p:spPr bwMode="auto"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2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B2CB3-C0C7-BF58-E18F-12E94567E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" r="11669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1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DAE7F-A25F-296E-FF34-633169834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" r="-2" b="-2"/>
          <a:stretch/>
        </p:blipFill>
        <p:spPr>
          <a:xfrm>
            <a:off x="615790" y="90805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D6BCA-B2D2-57F4-272E-BBB76BF25C05}"/>
              </a:ext>
            </a:extLst>
          </p:cNvPr>
          <p:cNvSpPr txBox="1"/>
          <p:nvPr/>
        </p:nvSpPr>
        <p:spPr>
          <a:xfrm>
            <a:off x="504825" y="271556"/>
            <a:ext cx="534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/>
              <a:t>Блок-схема на работа</a:t>
            </a:r>
            <a:endParaRPr lang="en-150" sz="3600" dirty="0"/>
          </a:p>
        </p:txBody>
      </p:sp>
    </p:spTree>
    <p:extLst>
      <p:ext uri="{BB962C8B-B14F-4D97-AF65-F5344CB8AC3E}">
        <p14:creationId xmlns:p14="http://schemas.microsoft.com/office/powerpoint/2010/main" val="227896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6F50B-DFAB-75CF-FEDE-061FB545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Фотоволтаична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endParaRPr lang="en-US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9B651E02-D057-394E-BABB-12FCE3557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9" y="2619784"/>
            <a:ext cx="3600041" cy="3600041"/>
          </a:xfrm>
          <a:prstGeom prst="rect">
            <a:avLst/>
          </a:prstGeom>
        </p:spPr>
      </p:pic>
      <p:pic>
        <p:nvPicPr>
          <p:cNvPr id="3" name="Picture 2" descr="ecoworthy_12V_24V_30A_solar_charge_controller_PWM | ECO-WORTHY">
            <a:extLst>
              <a:ext uri="{FF2B5EF4-FFF2-40B4-BE49-F238E27FC236}">
                <a16:creationId xmlns:a16="http://schemas.microsoft.com/office/drawing/2014/main" id="{750458A5-F7E9-3526-71AD-D8ADC4B0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5979" y="2619784"/>
            <a:ext cx="3600041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41DBCCC-C7F6-4744-9802-E78A765EF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078314"/>
            <a:ext cx="3758184" cy="26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9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1DF87-AA91-8F2A-BBE1-D8B876763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Управление</a:t>
            </a:r>
            <a:r>
              <a:rPr lang="en-US" dirty="0"/>
              <a:t> на </a:t>
            </a:r>
            <a:r>
              <a:rPr lang="en-US" dirty="0" err="1"/>
              <a:t>мотори</a:t>
            </a:r>
            <a:endParaRPr lang="en-US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PROGRESSIVE AUTOMATIONS 12V Linear Electric Actuator with Feedback (2 in.  150 lbs.) Mini High Speed DC Motor &amp; Durable Stroke. for Table Lift,  Standing Desk, Hospital beds. PA-14P-2-150: Linear Motion Actuators:  Amazon.com:">
            <a:extLst>
              <a:ext uri="{FF2B5EF4-FFF2-40B4-BE49-F238E27FC236}">
                <a16:creationId xmlns:a16="http://schemas.microsoft.com/office/drawing/2014/main" id="{571F8048-83C7-A5EF-1144-3007FD253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4356" y="2642616"/>
            <a:ext cx="3605784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L298N motor driver - Arduino шилдове - Electronic Evolution">
            <a:extLst>
              <a:ext uri="{FF2B5EF4-FFF2-40B4-BE49-F238E27FC236}">
                <a16:creationId xmlns:a16="http://schemas.microsoft.com/office/drawing/2014/main" id="{68F93451-65FA-2547-82B4-A1E3338F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7830" y="2642616"/>
            <a:ext cx="3707747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52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3A3EB-18A7-B4C5-7180-627723CB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bg-BG" dirty="0"/>
              <a:t>Сензори</a:t>
            </a:r>
            <a:endParaRPr lang="en-US" dirty="0"/>
          </a:p>
        </p:txBody>
      </p:sp>
      <p:sp>
        <p:nvSpPr>
          <p:cNvPr id="514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Amazon.com: 120mm Computer PC CPU Fan 4Pin PWM High Performance 12V DC  120mm PC Computer Case Fan 800-2200RPM 40-75CFM : Electronics">
            <a:extLst>
              <a:ext uri="{FF2B5EF4-FFF2-40B4-BE49-F238E27FC236}">
                <a16:creationId xmlns:a16="http://schemas.microsoft.com/office/drawing/2014/main" id="{36C9F0B7-D9FB-355E-B491-7AE43FFC7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679" y="2619784"/>
            <a:ext cx="3600041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Boot 30 Pieces Photoresistor Photo Light Sensitive Resistor Light  Dependent Resistor 5 mm GM5539 5539: Amazon.com: Industrial &amp; Scientific">
            <a:extLst>
              <a:ext uri="{FF2B5EF4-FFF2-40B4-BE49-F238E27FC236}">
                <a16:creationId xmlns:a16="http://schemas.microsoft.com/office/drawing/2014/main" id="{B5AA7F69-A90A-0089-FD5F-B2956FAA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797" y="2619784"/>
            <a:ext cx="3636405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Buy MPU6050 6-Axis Gyro and Tilt Sensor at an affordable price - Direnc.net®">
            <a:extLst>
              <a:ext uri="{FF2B5EF4-FFF2-40B4-BE49-F238E27FC236}">
                <a16:creationId xmlns:a16="http://schemas.microsoft.com/office/drawing/2014/main" id="{5DA7A065-CDA2-87AE-CAD8-B2726815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1208" y="2864856"/>
            <a:ext cx="3758184" cy="31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54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74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P.U.R.P.L.E</vt:lpstr>
      <vt:lpstr>Какво е P.U.R.P.L.E?</vt:lpstr>
      <vt:lpstr>Какви проблеми решава?</vt:lpstr>
      <vt:lpstr>Как работи?</vt:lpstr>
      <vt:lpstr>PowerPoint Presentation</vt:lpstr>
      <vt:lpstr>PowerPoint Presentation</vt:lpstr>
      <vt:lpstr>Фотоволтаична система</vt:lpstr>
      <vt:lpstr>Управление на мотори</vt:lpstr>
      <vt:lpstr>Сензори</vt:lpstr>
      <vt:lpstr>Метална конструкция</vt:lpstr>
      <vt:lpstr>PowerPoint Presentation</vt:lpstr>
      <vt:lpstr>Благодаря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P.U.R.P.L.E</dc:title>
  <dc:creator>Kristiyan Bogdanov</dc:creator>
  <cp:lastModifiedBy>Kristiyan Bogdanov</cp:lastModifiedBy>
  <cp:revision>1</cp:revision>
  <dcterms:created xsi:type="dcterms:W3CDTF">2023-04-22T07:03:17Z</dcterms:created>
  <dcterms:modified xsi:type="dcterms:W3CDTF">2023-04-22T09:55:00Z</dcterms:modified>
</cp:coreProperties>
</file>